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6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299" r:id="rId16"/>
    <p:sldId id="279" r:id="rId17"/>
    <p:sldId id="278" r:id="rId18"/>
    <p:sldId id="311" r:id="rId19"/>
    <p:sldId id="304" r:id="rId20"/>
    <p:sldId id="313" r:id="rId21"/>
    <p:sldId id="271" r:id="rId22"/>
    <p:sldId id="306" r:id="rId23"/>
    <p:sldId id="307" r:id="rId24"/>
    <p:sldId id="308" r:id="rId25"/>
    <p:sldId id="302" r:id="rId26"/>
    <p:sldId id="270" r:id="rId27"/>
    <p:sldId id="286" r:id="rId28"/>
    <p:sldId id="287" r:id="rId29"/>
    <p:sldId id="289" r:id="rId30"/>
    <p:sldId id="292" r:id="rId31"/>
    <p:sldId id="293" r:id="rId32"/>
    <p:sldId id="294" r:id="rId33"/>
    <p:sldId id="295" r:id="rId34"/>
    <p:sldId id="281" r:id="rId35"/>
    <p:sldId id="265" r:id="rId36"/>
    <p:sldId id="291" r:id="rId37"/>
    <p:sldId id="312" r:id="rId38"/>
    <p:sldId id="272" r:id="rId39"/>
    <p:sldId id="266" r:id="rId40"/>
    <p:sldId id="268" r:id="rId41"/>
    <p:sldId id="269" r:id="rId42"/>
    <p:sldId id="285" r:id="rId43"/>
    <p:sldId id="310" r:id="rId44"/>
    <p:sldId id="298" r:id="rId45"/>
  </p:sldIdLst>
  <p:sldSz cx="12192000" cy="6858000"/>
  <p:notesSz cx="6858000" cy="9144000"/>
  <p:custShowLst>
    <p:custShow name="Main Slides" id="0">
      <p:sldLst>
        <p:sld r:id="rId16"/>
        <p:sld r:id="rId17"/>
        <p:sld r:id="rId18"/>
        <p:sld r:id="rId22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7"/>
        <p:sld r:id="rId39"/>
        <p:sld r:id="rId40"/>
        <p:sld r:id="rId41"/>
        <p:sld r:id="rId42"/>
        <p:sld r:id="rId43"/>
        <p:sld r:id="rId45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50576" autoAdjust="0"/>
  </p:normalViewPr>
  <p:slideViewPr>
    <p:cSldViewPr snapToGrid="0">
      <p:cViewPr varScale="1">
        <p:scale>
          <a:sx n="53" d="100"/>
          <a:sy n="53" d="100"/>
        </p:scale>
        <p:origin x="27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sz="3600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8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9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</a:t>
            </a:r>
            <a:r>
              <a:rPr lang="en-US" baseline="0"/>
              <a:t>same port &amp; IP (this is how IIS does it)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8/2/2017 8:49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3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8/2/2017 8:49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7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1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Wednesday August 9th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5007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API’s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13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</TotalTime>
  <Words>1968</Words>
  <Application>Microsoft Office PowerPoint</Application>
  <PresentationFormat>Widescreen</PresentationFormat>
  <Paragraphs>574</Paragraphs>
  <Slides>41</Slides>
  <Notes>41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  <vt:variant>
        <vt:lpstr>Custom Shows</vt:lpstr>
      </vt:variant>
      <vt:variant>
        <vt:i4>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Tuesday August 8th</vt:lpstr>
      <vt:lpstr>Microsoft Sessions: Wednesday August 9th</vt:lpstr>
      <vt:lpstr>Build with Microsoft Tech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588</cp:revision>
  <dcterms:created xsi:type="dcterms:W3CDTF">2016-07-13T16:00:36Z</dcterms:created>
  <dcterms:modified xsi:type="dcterms:W3CDTF">2017-08-03T01:52:03Z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